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75" r:id="rId3"/>
    <p:sldId id="276" r:id="rId4"/>
    <p:sldId id="300" r:id="rId5"/>
    <p:sldId id="285" r:id="rId6"/>
    <p:sldId id="291" r:id="rId7"/>
    <p:sldId id="290" r:id="rId8"/>
    <p:sldId id="289" r:id="rId9"/>
    <p:sldId id="294" r:id="rId10"/>
    <p:sldId id="293" r:id="rId11"/>
    <p:sldId id="280" r:id="rId12"/>
    <p:sldId id="287" r:id="rId13"/>
    <p:sldId id="302" r:id="rId14"/>
    <p:sldId id="298" r:id="rId15"/>
    <p:sldId id="297" r:id="rId16"/>
    <p:sldId id="299" r:id="rId17"/>
    <p:sldId id="303" r:id="rId18"/>
    <p:sldId id="304" r:id="rId19"/>
    <p:sldId id="305" r:id="rId20"/>
    <p:sldId id="296" r:id="rId21"/>
    <p:sldId id="292" r:id="rId22"/>
    <p:sldId id="301" r:id="rId23"/>
    <p:sldId id="274" r:id="rId24"/>
    <p:sldId id="283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9.wdp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1.wdp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3.wdp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microsoft.com/office/2007/relationships/hdphoto" Target="../media/hdphoto14.wdp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5.wdp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27BB77A-A60A-4A92-9BF8-ABBE721D0EE2}"/>
              </a:ext>
            </a:extLst>
          </p:cNvPr>
          <p:cNvSpPr txBox="1">
            <a:spLocks/>
          </p:cNvSpPr>
          <p:nvPr/>
        </p:nvSpPr>
        <p:spPr>
          <a:xfrm>
            <a:off x="1669002" y="1165171"/>
            <a:ext cx="9228446" cy="62349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Programming For Data Analysis (PFDA)</a:t>
            </a:r>
            <a:endParaRPr lang="en-US" sz="4000" b="1" dirty="0">
              <a:solidFill>
                <a:schemeClr val="tx2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DB2F21-80BA-482E-9D33-E2B7B8A00ADA}"/>
              </a:ext>
            </a:extLst>
          </p:cNvPr>
          <p:cNvSpPr txBox="1"/>
          <p:nvPr/>
        </p:nvSpPr>
        <p:spPr>
          <a:xfrm>
            <a:off x="4224029" y="1915660"/>
            <a:ext cx="5291091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(Individual Presentation)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72D309-6E7A-44A0-8C6E-39F0E458F011}"/>
              </a:ext>
            </a:extLst>
          </p:cNvPr>
          <p:cNvSpPr txBox="1"/>
          <p:nvPr/>
        </p:nvSpPr>
        <p:spPr>
          <a:xfrm>
            <a:off x="1282486" y="3881828"/>
            <a:ext cx="281500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By</a:t>
            </a:r>
            <a:r>
              <a:rPr lang="en-US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4B3780-3818-4B22-9E50-F0291B064D1F}"/>
              </a:ext>
            </a:extLst>
          </p:cNvPr>
          <p:cNvSpPr txBox="1"/>
          <p:nvPr/>
        </p:nvSpPr>
        <p:spPr>
          <a:xfrm>
            <a:off x="1282486" y="4536012"/>
            <a:ext cx="42176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Lokesh Bhatta (NP000526)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BSc.IT (4</a:t>
            </a:r>
            <a:r>
              <a:rPr lang="en-US" sz="20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semester)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CADB0F-CAE6-488C-8468-E976E9352C3B}"/>
              </a:ext>
            </a:extLst>
          </p:cNvPr>
          <p:cNvSpPr txBox="1"/>
          <p:nvPr/>
        </p:nvSpPr>
        <p:spPr>
          <a:xfrm>
            <a:off x="8858772" y="3881828"/>
            <a:ext cx="198859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>
                <a:solidFill>
                  <a:schemeClr val="accent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Presented To: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943D0A-2354-4876-9B05-A8644F344E86}"/>
              </a:ext>
            </a:extLst>
          </p:cNvPr>
          <p:cNvSpPr txBox="1"/>
          <p:nvPr/>
        </p:nvSpPr>
        <p:spPr>
          <a:xfrm>
            <a:off x="8858772" y="4536012"/>
            <a:ext cx="205074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Dr. RN Thakur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(Module Leader)</a:t>
            </a:r>
          </a:p>
        </p:txBody>
      </p:sp>
      <p:pic>
        <p:nvPicPr>
          <p:cNvPr id="15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4670CDC9-FD68-4E78-B480-6895570E7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Image result for apu logo malaysia">
            <a:extLst>
              <a:ext uri="{FF2B5EF4-FFF2-40B4-BE49-F238E27FC236}">
                <a16:creationId xmlns:a16="http://schemas.microsoft.com/office/drawing/2014/main" id="{86FAF1DE-E83B-4CBF-A598-AFB81E82650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Software Development Icon - Download in Glyph Style">
            <a:extLst>
              <a:ext uri="{FF2B5EF4-FFF2-40B4-BE49-F238E27FC236}">
                <a16:creationId xmlns:a16="http://schemas.microsoft.com/office/drawing/2014/main" id="{35D974A9-60F3-415C-A0A8-CFC96341E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1150" y="2535093"/>
            <a:ext cx="1270893" cy="1270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78329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5: wind gust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10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FC747531-FA25-0817-A4BF-D03B95A1B9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5274362F-1C6C-B4BC-D6A7-1BC7A129D8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533DC0-0EA8-145E-5F2A-F5B0A1152CD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4"/>
          <a:stretch/>
        </p:blipFill>
        <p:spPr bwMode="auto">
          <a:xfrm>
            <a:off x="1097280" y="1882140"/>
            <a:ext cx="5943600" cy="225552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C623EE-DA7A-B6CB-6168-4E9246915AD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09" y="1965069"/>
            <a:ext cx="4485005" cy="316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888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6: Dew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11</a:t>
            </a:fld>
            <a:endParaRPr lang="en-US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091" y="1819414"/>
            <a:ext cx="4671641" cy="3766367"/>
          </a:xfrm>
          <a:prstGeom prst="rect">
            <a:avLst/>
          </a:prstGeom>
        </p:spPr>
      </p:pic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ED125F88-DB96-9F16-7D8A-8852FE6AA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Image result for apu logo malaysia">
            <a:extLst>
              <a:ext uri="{FF2B5EF4-FFF2-40B4-BE49-F238E27FC236}">
                <a16:creationId xmlns:a16="http://schemas.microsoft.com/office/drawing/2014/main" id="{51FEF845-0259-0E0B-FCE3-7E9DD0079D07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1FCA60D-1A42-7914-8067-FED7252F62E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366" y="2267089"/>
            <a:ext cx="5943600" cy="175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31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7986" y="985593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7: Wind direction and wind speed relation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5FBFDF-62D3-462B-ACD3-79BFEB9DC1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6968"/>
            <a:ext cx="1855973" cy="9287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7B29D1-7890-44DD-9274-A6168AF4CF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4532" y="78359"/>
            <a:ext cx="1334610" cy="550415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12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C38496-9145-F23F-86BE-2B5D8F2DAF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209" y="2568892"/>
            <a:ext cx="5943600" cy="1720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58DA62-89D6-8055-87E0-B58127DB03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4178" y="1764057"/>
            <a:ext cx="5120894" cy="3622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418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8: Temperature affecting pressure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13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870F4381-271F-5BC7-A71A-7DFC9E5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1A5FF39B-BF82-B910-7750-44A2858DCB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8DA6F18-9024-3512-B97C-361F34925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40" y="2055824"/>
            <a:ext cx="5651500" cy="23412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448900-E57B-2F23-23C3-044507A201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21" y="1720850"/>
            <a:ext cx="5015876" cy="357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962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9968902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9: mean of wind speed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14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5A38B7CA-E2CB-E453-D97F-883B1885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CE0BCF48-0F8D-3AA0-5C93-C468C7BCB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B15591-3870-DC8B-1F97-FFE78093D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75" y="2269807"/>
            <a:ext cx="5943600" cy="19183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8FA7299-70D2-6FC6-26B0-6DB54DACA9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9230" y="2013646"/>
            <a:ext cx="4755695" cy="3367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4863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10: humidity and visibility relationship</a:t>
            </a:r>
            <a:endParaRPr 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15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870F4381-271F-5BC7-A71A-7DFC9E5A9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1A5FF39B-BF82-B910-7750-44A2858DCB9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859D77-28E4-082D-4AE2-662F4BA9FA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473" y="2417445"/>
            <a:ext cx="5943600" cy="18307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B0B583-4029-993F-F525-11FAD03EEE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994" y="1865947"/>
            <a:ext cx="4414520" cy="3126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51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11: Humidity histogram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16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124438D-414D-7C39-5161-7B68CBD55E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2476182"/>
            <a:ext cx="5943600" cy="14484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1E6D9A-F06A-C82E-EFF5-04AFB119B7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134" y="1885694"/>
            <a:ext cx="4728210" cy="332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41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12: Humidity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17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78F3EC-C7DD-5BCC-AE41-F12AB058AE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7" y="2389822"/>
            <a:ext cx="5943600" cy="17735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FA6178-2B80-D70A-85FE-480D45A0BE9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3" y="1950558"/>
            <a:ext cx="4455832" cy="3197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457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13: Precipitation level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18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AAD71-21BE-92E2-9537-9864D3969B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87" y="2024062"/>
            <a:ext cx="5943600" cy="22764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1BB0710-0FE9-8628-7C8C-C85BEA84A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6073" y="1705291"/>
            <a:ext cx="4674441" cy="3295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88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14: Visibility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19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72AD1C-744C-F7D8-0708-79D9C07363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025" y="2072957"/>
            <a:ext cx="5943600" cy="20643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46CA80-576E-D924-E4BB-14345A20C8C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0931" y="1653857"/>
            <a:ext cx="4579583" cy="32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0833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399F-3767-4B59-A15D-81544214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7931"/>
            <a:ext cx="10058400" cy="686596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Presentation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B34B-1EA9-460B-A0DC-67CB7CAE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33244"/>
            <a:ext cx="10058400" cy="4023360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Introduction </a:t>
            </a:r>
            <a:endParaRPr lang="en-US" sz="2000" b="1" dirty="0">
              <a:solidFill>
                <a:schemeClr val="tx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marL="514350" indent="-514350"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</a:t>
            </a:r>
          </a:p>
          <a:p>
            <a:pPr marL="514350" indent="-514350"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features</a:t>
            </a:r>
            <a:endParaRPr lang="en-US" sz="2000" b="1" kern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0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  <a:p>
            <a:pPr marL="514350" indent="-514350"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514350">
              <a:buAutoNum type="arabicPeriod"/>
            </a:pPr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Graphic 9" descr="Projector screen">
            <a:extLst>
              <a:ext uri="{FF2B5EF4-FFF2-40B4-BE49-F238E27FC236}">
                <a16:creationId xmlns:a16="http://schemas.microsoft.com/office/drawing/2014/main" id="{CB969138-138C-404A-9688-92E2C4CCB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62550" y="1031384"/>
            <a:ext cx="714375" cy="714375"/>
          </a:xfrm>
          <a:prstGeom prst="rect">
            <a:avLst/>
          </a:prstGeom>
        </p:spPr>
      </p:pic>
      <p:pic>
        <p:nvPicPr>
          <p:cNvPr id="11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8E6E7AE-8C22-484B-9037-1F335649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3F95987E-6691-4439-81B7-21D12352E4A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359906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 1: Hours Vs Visibility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20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A89B36F-B71E-B6CE-DAE6-5E061623DA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67254" y="1968425"/>
            <a:ext cx="4083260" cy="29211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C5A460A-8D53-9CFA-0118-E1AEE81D79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163" y="2559005"/>
            <a:ext cx="6312224" cy="1739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687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Additional feature 2 : Pressure analysis in </a:t>
            </a:r>
            <a:r>
              <a:rPr lang="en-US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lga</a:t>
            </a:r>
            <a:endParaRPr 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21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9F13E8C4-ED94-A079-EBCE-1D85AF672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5D24638F-A836-1C0B-9DA4-698AC24B294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E4B3B6-166C-6322-1D19-F4A6E4E025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751" y="2878001"/>
            <a:ext cx="5943600" cy="11214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5D44E4C-0566-0373-0323-60DB0AE07D5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675" y="2158614"/>
            <a:ext cx="5256962" cy="368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5903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22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084B3109-02D6-BB4E-E3A1-48DB462597B9}"/>
              </a:ext>
            </a:extLst>
          </p:cNvPr>
          <p:cNvSpPr/>
          <p:nvPr/>
        </p:nvSpPr>
        <p:spPr>
          <a:xfrm>
            <a:off x="2564995" y="2095500"/>
            <a:ext cx="7991475" cy="2047875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Demonstration</a:t>
            </a:r>
          </a:p>
        </p:txBody>
      </p:sp>
    </p:spTree>
    <p:extLst>
      <p:ext uri="{BB962C8B-B14F-4D97-AF65-F5344CB8AC3E}">
        <p14:creationId xmlns:p14="http://schemas.microsoft.com/office/powerpoint/2010/main" val="6678619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clusion Royalty Free Vector Image - VectorStock">
            <a:extLst>
              <a:ext uri="{FF2B5EF4-FFF2-40B4-BE49-F238E27FC236}">
                <a16:creationId xmlns:a16="http://schemas.microsoft.com/office/drawing/2014/main" id="{40EBCAEC-B69E-4594-9359-E1B528FD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rgbClr val="BD582C">
                <a:shade val="45000"/>
                <a:satMod val="135000"/>
              </a:srgb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61" b="68417" l="10000" r="90000"/>
                    </a14:imgEffect>
                    <a14:imgEffect>
                      <a14:artisticWatercolorSponge/>
                    </a14:imgEffect>
                    <a14:imgEffect>
                      <a14:sharpenSoften amount="50000"/>
                    </a14:imgEffect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66" b="26389"/>
          <a:stretch/>
        </p:blipFill>
        <p:spPr bwMode="auto">
          <a:xfrm>
            <a:off x="2207419" y="1853345"/>
            <a:ext cx="7777162" cy="3151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55A21BF5-328A-4AB9-9701-E22F72E61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Image result for apu logo malaysia">
            <a:extLst>
              <a:ext uri="{FF2B5EF4-FFF2-40B4-BE49-F238E27FC236}">
                <a16:creationId xmlns:a16="http://schemas.microsoft.com/office/drawing/2014/main" id="{56F2DD2D-A127-40CA-86B8-80B1B1CB6FD8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445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Thank You HD Stock Images | Shutterstock">
            <a:extLst>
              <a:ext uri="{FF2B5EF4-FFF2-40B4-BE49-F238E27FC236}">
                <a16:creationId xmlns:a16="http://schemas.microsoft.com/office/drawing/2014/main" id="{4F1ADF80-69B4-4867-A19E-3BAA87E79191}"/>
              </a:ext>
            </a:extLst>
          </p:cNvPr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283" b="26950"/>
          <a:stretch/>
        </p:blipFill>
        <p:spPr bwMode="auto">
          <a:xfrm>
            <a:off x="2613059" y="2220930"/>
            <a:ext cx="7466797" cy="20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DCC0BEF9-D557-466F-BDE2-67E9F9755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Image result for apu logo malaysia">
            <a:extLst>
              <a:ext uri="{FF2B5EF4-FFF2-40B4-BE49-F238E27FC236}">
                <a16:creationId xmlns:a16="http://schemas.microsoft.com/office/drawing/2014/main" id="{62B1A25F-213F-4BEF-A68E-C9D891258E83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3136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E84A674-2B3D-4B4E-BAE2-6F86CC8C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9109" y="1045509"/>
            <a:ext cx="10481405" cy="652001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r>
              <a:rPr lang="en-US" sz="36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2C4BD98-1D13-4E49-AC38-23B8BE597F30}"/>
              </a:ext>
            </a:extLst>
          </p:cNvPr>
          <p:cNvCxnSpPr/>
          <p:nvPr/>
        </p:nvCxnSpPr>
        <p:spPr>
          <a:xfrm flipH="1">
            <a:off x="1087930" y="1733502"/>
            <a:ext cx="10016139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1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71504F52-F0A8-41CF-AB86-067E7655E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7483623A-11D1-473C-AAC5-A4E0B655F7B4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A041365-D7AD-AF24-867B-96B4BD7656EC}"/>
              </a:ext>
            </a:extLst>
          </p:cNvPr>
          <p:cNvSpPr txBox="1"/>
          <p:nvPr/>
        </p:nvSpPr>
        <p:spPr>
          <a:xfrm>
            <a:off x="313811" y="2340672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This project is to explore the hourly weather data set and categorize it by different techniques which help to do the decision-making.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Concepts of data visualization, exploration, and manipulation techniques in this project.</a:t>
            </a:r>
          </a:p>
          <a:p>
            <a:endParaRPr lang="en-US" dirty="0">
              <a:latin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dataset provided for this project is related to the hourly meteorological data for LGA and John F. Kennedy International Airport (JFK) in the United States. 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B2A237-F3C7-4D53-D5DE-2B2560ECB9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496049" y="2227387"/>
            <a:ext cx="5070639" cy="291839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0870CF-2E3A-F89B-FC00-F01794573350}"/>
              </a:ext>
            </a:extLst>
          </p:cNvPr>
          <p:cNvCxnSpPr/>
          <p:nvPr/>
        </p:nvCxnSpPr>
        <p:spPr>
          <a:xfrm>
            <a:off x="6324600" y="2340672"/>
            <a:ext cx="0" cy="3288603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609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399F-3767-4B59-A15D-815442143D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967931"/>
            <a:ext cx="10058400" cy="686596"/>
          </a:xfrm>
        </p:spPr>
        <p:txBody>
          <a:bodyPr>
            <a:normAutofit/>
          </a:bodyPr>
          <a:lstStyle/>
          <a:p>
            <a:r>
              <a:rPr lang="en-US" sz="36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Assumption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1FB34B-1EA9-460B-A0DC-67CB7CAE4F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23719"/>
            <a:ext cx="1005840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There will always be some assumed variables.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There was no outside influence or manipulation of the data.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No major meteorological catastrophes, such as hurricanes, storms, or droughts, occurred, and all of the tools and equipment used to collect the data were in flawless functioning order.</a:t>
            </a:r>
          </a:p>
        </p:txBody>
      </p:sp>
      <p:pic>
        <p:nvPicPr>
          <p:cNvPr id="11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8E6E7AE-8C22-484B-9037-1F3356499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3F95987E-6691-4439-81B7-21D12352E4A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8040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9BBCB-D8F5-4C4B-92BE-F6E9EA7F9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075" y="1992566"/>
            <a:ext cx="10235214" cy="3851013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6E84A674-2B3D-4B4E-BAE2-6F86CC8C3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3075" y="1047565"/>
            <a:ext cx="3669900" cy="652001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visualization</a:t>
            </a:r>
          </a:p>
        </p:txBody>
      </p:sp>
      <p:pic>
        <p:nvPicPr>
          <p:cNvPr id="11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0E28C46C-4976-4FED-B78E-F1FD66FC88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F2A48B17-9DD1-4EEC-837C-30B35DEC750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910FFC0-A4EB-F205-5F6D-C10023B839D6}"/>
              </a:ext>
            </a:extLst>
          </p:cNvPr>
          <p:cNvSpPr txBox="1"/>
          <p:nvPr/>
        </p:nvSpPr>
        <p:spPr>
          <a:xfrm>
            <a:off x="1009650" y="1939588"/>
            <a:ext cx="8077201" cy="3469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Graphical representation of data that could be represented by: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ggplot2 package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 graph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Bar chart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Histogram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Scatter plot</a:t>
            </a:r>
          </a:p>
          <a:p>
            <a:pPr marL="342900" lvl="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 plot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7914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1: Temperature difference</a:t>
            </a:r>
          </a:p>
          <a:p>
            <a:pPr marL="571500" indent="-571500" algn="just">
              <a:buFont typeface="Wingdings" panose="05000000000000000000" pitchFamily="2" charset="2"/>
              <a:buChar char="q"/>
            </a:pPr>
            <a:endParaRPr lang="en-US" sz="3600" b="1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6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DF13F085-1604-F06D-5542-63D584A6F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Image result for apu logo malaysia">
            <a:extLst>
              <a:ext uri="{FF2B5EF4-FFF2-40B4-BE49-F238E27FC236}">
                <a16:creationId xmlns:a16="http://schemas.microsoft.com/office/drawing/2014/main" id="{9E497C4D-EB4B-7517-D78A-2E97C83F1F2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B9DDF6-4297-ABCA-FA3D-3BCD7F7193F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7925" y="2083315"/>
            <a:ext cx="5207047" cy="366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01FB9D-9E2E-CCE7-A4ED-D0245A486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290" y="2444868"/>
            <a:ext cx="5746750" cy="252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67004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2: Pressure pattern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7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5A38B7CA-E2CB-E453-D97F-883B18852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CE0BCF48-0F8D-3AA0-5C93-C468C7BCBAD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581FF9-D5DE-B84D-1850-AC34D068E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50" y="2291171"/>
            <a:ext cx="5715000" cy="1828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2E83D90-1D29-9D8C-82D9-90AC69B73D4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7473" y="2059304"/>
            <a:ext cx="4556151" cy="328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579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3: Wind speed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1D0D7699-9AAA-5794-A80C-A222F4481E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mage result for apu logo malaysia">
            <a:extLst>
              <a:ext uri="{FF2B5EF4-FFF2-40B4-BE49-F238E27FC236}">
                <a16:creationId xmlns:a16="http://schemas.microsoft.com/office/drawing/2014/main" id="{A35DE025-5638-1071-2492-A3FF8DE95CB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CCC50FE-4C30-8FBC-3660-17A0326E911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148" y="2201861"/>
            <a:ext cx="5943600" cy="1873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2D1016-0B86-837E-89D4-29562F1E64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998" y="2201861"/>
            <a:ext cx="5122934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EE2305D7-762C-4F0E-83AE-F6A9DC2A8F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2473" y="1105989"/>
            <a:ext cx="10005134" cy="4886811"/>
          </a:xfrm>
        </p:spPr>
        <p:txBody>
          <a:bodyPr>
            <a:normAutofit/>
          </a:bodyPr>
          <a:lstStyle/>
          <a:p>
            <a:pPr marL="571500" indent="-571500" algn="just">
              <a:buFont typeface="Wingdings" panose="05000000000000000000" pitchFamily="2" charset="2"/>
              <a:buChar char="q"/>
            </a:pPr>
            <a:r>
              <a:rPr 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4: Temperature affecting dew point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A8367F-E8BA-4C91-A8A0-1F7F4E34E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6048-D7D6-46D4-8461-81414C2CA0BB}" type="datetime1">
              <a:rPr lang="en-US" smtClean="0"/>
              <a:t>9/9/2022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FC2E6E-0C93-488E-BC88-0B1097CA8D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Programming for Data Analysis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198093B-BF8B-4CCC-BEB1-021D51D04F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3C1AB1-BEAA-4D93-A6AB-0D88E7184DA0}" type="slidenum">
              <a:rPr lang="en-US" smtClean="0"/>
              <a:t>9</a:t>
            </a:fld>
            <a:endParaRPr lang="en-US"/>
          </a:p>
        </p:txBody>
      </p:sp>
      <p:pic>
        <p:nvPicPr>
          <p:cNvPr id="2" name="Picture 6" descr="LBEF CAMPUS-The First IT College of Nepal | Learning for Employability">
            <a:extLst>
              <a:ext uri="{FF2B5EF4-FFF2-40B4-BE49-F238E27FC236}">
                <a16:creationId xmlns:a16="http://schemas.microsoft.com/office/drawing/2014/main" id="{A2A454A0-9A3B-750F-E515-823AB1A69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" y="2378"/>
            <a:ext cx="1646230" cy="805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Image result for apu logo malaysia">
            <a:extLst>
              <a:ext uri="{FF2B5EF4-FFF2-40B4-BE49-F238E27FC236}">
                <a16:creationId xmlns:a16="http://schemas.microsoft.com/office/drawing/2014/main" id="{C37F01C1-97D2-9E97-E50A-10B90EFD71E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1732" y="29008"/>
            <a:ext cx="837565" cy="7519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83389C-652E-DD10-A398-3A4A01EDF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050" y="1970722"/>
            <a:ext cx="5314950" cy="234505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C058F5-3567-8B74-5C81-631E2E5460F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777" y="2120065"/>
            <a:ext cx="4860253" cy="343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78967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485</TotalTime>
  <Words>392</Words>
  <Application>Microsoft Office PowerPoint</Application>
  <PresentationFormat>Widescreen</PresentationFormat>
  <Paragraphs>103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Wingdings</vt:lpstr>
      <vt:lpstr>Retrospect</vt:lpstr>
      <vt:lpstr>PowerPoint Presentation</vt:lpstr>
      <vt:lpstr>Presentation Overview</vt:lpstr>
      <vt:lpstr>Introduction  </vt:lpstr>
      <vt:lpstr>Assumption</vt:lpstr>
      <vt:lpstr>Data visualization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Lokesh Bhatta(2011501544)</dc:creator>
  <cp:lastModifiedBy>Lokesh Bhatta(2011501544)</cp:lastModifiedBy>
  <cp:revision>119</cp:revision>
  <dcterms:created xsi:type="dcterms:W3CDTF">2021-09-20T12:19:53Z</dcterms:created>
  <dcterms:modified xsi:type="dcterms:W3CDTF">2022-09-09T16:39:44Z</dcterms:modified>
</cp:coreProperties>
</file>